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5" r:id="rId1"/>
  </p:sldMasterIdLst>
  <p:notesMasterIdLst>
    <p:notesMasterId r:id="rId3"/>
  </p:notesMasterIdLst>
  <p:sldIdLst>
    <p:sldId id="256" r:id="rId2"/>
  </p:sldIdLst>
  <p:sldSz cx="30275213" cy="42803763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Showcard Gothic" panose="04020904020102020604" pitchFamily="82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iRtlYHKgFEa4BkHzJosnFryE2Y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5" d="100"/>
          <a:sy n="25" d="100"/>
        </p:scale>
        <p:origin x="33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60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60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60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60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60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60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60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60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60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90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Screen shot(s) of the main interface(s) and annotated feature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Market research that supports the app design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Website and QR code if hosted publicly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- QR code can be generated here https://www.qr-code-generator.com/</a:t>
            </a:r>
            <a:endParaRPr dirty="0"/>
          </a:p>
        </p:txBody>
      </p:sp>
      <p:sp>
        <p:nvSpPr>
          <p:cNvPr id="131" name="Google Shape;13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AE6E-4E3A-485A-B934-558EF69D3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4402" y="7005156"/>
            <a:ext cx="22706410" cy="14902051"/>
          </a:xfrm>
        </p:spPr>
        <p:txBody>
          <a:bodyPr anchor="b"/>
          <a:lstStyle>
            <a:lvl1pPr algn="ctr">
              <a:defRPr sz="14899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C5016B-C3E5-4FF9-80D0-934E3972F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5960"/>
            </a:lvl1pPr>
            <a:lvl2pPr marL="1135319" indent="0" algn="ctr">
              <a:buNone/>
              <a:defRPr sz="4966"/>
            </a:lvl2pPr>
            <a:lvl3pPr marL="2270638" indent="0" algn="ctr">
              <a:buNone/>
              <a:defRPr sz="4470"/>
            </a:lvl3pPr>
            <a:lvl4pPr marL="3405957" indent="0" algn="ctr">
              <a:buNone/>
              <a:defRPr sz="3973"/>
            </a:lvl4pPr>
            <a:lvl5pPr marL="4541276" indent="0" algn="ctr">
              <a:buNone/>
              <a:defRPr sz="3973"/>
            </a:lvl5pPr>
            <a:lvl6pPr marL="5676595" indent="0" algn="ctr">
              <a:buNone/>
              <a:defRPr sz="3973"/>
            </a:lvl6pPr>
            <a:lvl7pPr marL="6811914" indent="0" algn="ctr">
              <a:buNone/>
              <a:defRPr sz="3973"/>
            </a:lvl7pPr>
            <a:lvl8pPr marL="7947233" indent="0" algn="ctr">
              <a:buNone/>
              <a:defRPr sz="3973"/>
            </a:lvl8pPr>
            <a:lvl9pPr marL="9082552" indent="0" algn="ctr">
              <a:buNone/>
              <a:defRPr sz="3973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9FB13-5184-45A2-9088-1E1591376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753BF-62C9-4D7A-93FD-0844504DB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45496-CFC0-4EF8-85D2-101E6291C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8394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9A953-E35D-42B8-B7E0-B87C2FF41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8AE572-420D-4F76-9DAD-75D76E00C6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EA396-D915-4488-BF82-38468635B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CDE59-8452-4B86-BBAD-B755857FC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6C70B-CD67-4D0D-A0C6-FCE7E1C79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1471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F87E18-B624-4933-9D6E-AE43777588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1665699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6A062-CDE7-4F69-B8F8-9D88AF4F8C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081421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37733-A9BC-478F-829A-2A829B5F3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6D835-0F8C-4DB2-8FDB-2AC8A9BE4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4F151-C071-445B-9925-75E447796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5719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555FE-D243-484F-B3AC-147B257E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FBEB7-0AE0-44D0-A3EB-61C3D4729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B326D-AB13-410B-B5B0-52E158E67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CFDD0-16D2-47D7-AA57-159C7891C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8627D-B61A-4D9C-AF4C-A41A3B4AF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861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71FAD-1B7F-400C-B62B-D0C01F61F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5653" y="10671222"/>
            <a:ext cx="26112371" cy="17805173"/>
          </a:xfrm>
        </p:spPr>
        <p:txBody>
          <a:bodyPr anchor="b"/>
          <a:lstStyle>
            <a:lvl1pPr>
              <a:defRPr sz="14899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8CAEA3-A6E5-47AF-98FF-D177B6910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65653" y="28644839"/>
            <a:ext cx="26112371" cy="9363320"/>
          </a:xfrm>
        </p:spPr>
        <p:txBody>
          <a:bodyPr/>
          <a:lstStyle>
            <a:lvl1pPr marL="0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1pPr>
            <a:lvl2pPr marL="1135319" indent="0">
              <a:buNone/>
              <a:defRPr sz="4966">
                <a:solidFill>
                  <a:schemeClr val="tx1">
                    <a:tint val="75000"/>
                  </a:schemeClr>
                </a:solidFill>
              </a:defRPr>
            </a:lvl2pPr>
            <a:lvl3pPr marL="2270638" indent="0">
              <a:buNone/>
              <a:defRPr sz="4470">
                <a:solidFill>
                  <a:schemeClr val="tx1">
                    <a:tint val="75000"/>
                  </a:schemeClr>
                </a:solidFill>
              </a:defRPr>
            </a:lvl3pPr>
            <a:lvl4pPr marL="3405957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4pPr>
            <a:lvl5pPr marL="4541276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5pPr>
            <a:lvl6pPr marL="5676595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6pPr>
            <a:lvl7pPr marL="6811914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7pPr>
            <a:lvl8pPr marL="7947233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8pPr>
            <a:lvl9pPr marL="9082552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1C870-6016-4065-A863-647952637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CF9B1-E1E3-4198-B6AD-1E710FAE1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84909-8F87-4CF4-A48E-E7C5BA82F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05022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B34B7-128A-4AAB-BF26-677A119BE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5F644-BAF8-4343-A3B1-E5CFB12527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C6B99-C3D5-4B9F-8640-D34EF829A6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26CF2-E0BD-4853-9882-5E4C88E1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1E148-AB9E-4AFA-9A7A-852F73037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D55171-E774-4D2C-8E0A-43272127E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36932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B1270-B3F0-4281-9F3A-56F52AA00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364" y="2278907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491F7-0D16-4D90-904E-A00D569D9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5365" y="10492870"/>
            <a:ext cx="12807833" cy="5142393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1F7FA8-D6A4-4E78-9910-2207A6AA6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85365" y="15635264"/>
            <a:ext cx="12807833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B8B6BC-5FAA-4B8B-8721-A7191C4B97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326827" y="10492870"/>
            <a:ext cx="12870909" cy="5142393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7D9432-1137-4914-A828-60AB5C5F5F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326827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55F335-BFCD-47C4-AB90-FAC234A6F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7B2AC9-95D7-4D8C-9443-28AACC5B8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B5BD4-00B5-472B-B4F7-6275F7B75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4868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1D76E-DA2A-43F4-A498-F4F63C9CE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87460D-8225-41ED-8E08-570428286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D76B35-69A9-4C42-A9C3-3364D080D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E87CD-A0A2-4C93-9EEC-F91CF4DCC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9098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BD9EE2-46E9-4DE5-A6EF-10873A62E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2B09F0-A5F7-4C3A-876F-DCAA288C3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FD0E9-AAEC-4966-9835-910C14920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247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BC3E8-04E6-46EE-A98E-B31ACACA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366" y="2853584"/>
            <a:ext cx="9764543" cy="9987545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D98AB-84D9-450A-B616-77FCA7E02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0909" y="6162952"/>
            <a:ext cx="15326827" cy="30418415"/>
          </a:xfrm>
        </p:spPr>
        <p:txBody>
          <a:bodyPr/>
          <a:lstStyle>
            <a:lvl1pPr>
              <a:defRPr sz="7946"/>
            </a:lvl1pPr>
            <a:lvl2pPr>
              <a:defRPr sz="6953"/>
            </a:lvl2pPr>
            <a:lvl3pPr>
              <a:defRPr sz="5960"/>
            </a:lvl3pPr>
            <a:lvl4pPr>
              <a:defRPr sz="4966"/>
            </a:lvl4pPr>
            <a:lvl5pPr>
              <a:defRPr sz="4966"/>
            </a:lvl5pPr>
            <a:lvl6pPr>
              <a:defRPr sz="4966"/>
            </a:lvl6pPr>
            <a:lvl7pPr>
              <a:defRPr sz="4966"/>
            </a:lvl7pPr>
            <a:lvl8pPr>
              <a:defRPr sz="4966"/>
            </a:lvl8pPr>
            <a:lvl9pPr>
              <a:defRPr sz="49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C8B52-F9D8-4238-9765-3CD28FC7E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85366" y="12841129"/>
            <a:ext cx="9764543" cy="23789780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29E90-3300-430E-9C9A-7FC36059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FCF95-073C-4C3D-A3FA-896B4223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00A29-2CF1-4D77-90EA-754736634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93294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75BF9-3E3A-467E-8326-0A5904B3B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366" y="2853584"/>
            <a:ext cx="9764543" cy="9987545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714164-0DD0-4A54-921B-994AA02746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2870909" y="6162952"/>
            <a:ext cx="15326827" cy="30418415"/>
          </a:xfrm>
        </p:spPr>
        <p:txBody>
          <a:bodyPr/>
          <a:lstStyle>
            <a:lvl1pPr marL="0" indent="0">
              <a:buNone/>
              <a:defRPr sz="7946"/>
            </a:lvl1pPr>
            <a:lvl2pPr marL="1135319" indent="0">
              <a:buNone/>
              <a:defRPr sz="6953"/>
            </a:lvl2pPr>
            <a:lvl3pPr marL="2270638" indent="0">
              <a:buNone/>
              <a:defRPr sz="5960"/>
            </a:lvl3pPr>
            <a:lvl4pPr marL="3405957" indent="0">
              <a:buNone/>
              <a:defRPr sz="4966"/>
            </a:lvl4pPr>
            <a:lvl5pPr marL="4541276" indent="0">
              <a:buNone/>
              <a:defRPr sz="4966"/>
            </a:lvl5pPr>
            <a:lvl6pPr marL="5676595" indent="0">
              <a:buNone/>
              <a:defRPr sz="4966"/>
            </a:lvl6pPr>
            <a:lvl7pPr marL="6811914" indent="0">
              <a:buNone/>
              <a:defRPr sz="4966"/>
            </a:lvl7pPr>
            <a:lvl8pPr marL="7947233" indent="0">
              <a:buNone/>
              <a:defRPr sz="4966"/>
            </a:lvl8pPr>
            <a:lvl9pPr marL="9082552" indent="0">
              <a:buNone/>
              <a:defRPr sz="4966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811A8-DE51-4435-A090-3F09496D6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85366" y="12841129"/>
            <a:ext cx="9764543" cy="23789780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209E72-A3FB-4677-B5F6-43F05E21C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9C852-8C25-4257-8A16-24BF4B785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A5769-D38E-44FB-A366-7947B8A6E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2692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845A6F-13CF-43DC-A268-EFB66FC52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2278907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92FC9-0C34-4DF1-926A-C29660692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EC8AA-3BE2-46CF-8BD2-A5099A700D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81421" y="39672750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C56B3-D165-4866-867B-9A6F340AAECD}" type="datetimeFigureOut">
              <a:rPr lang="en-GB" smtClean="0"/>
              <a:t>24/03/2022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D15F5-0F36-40B6-BF7C-302943A27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28665" y="39672750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D215A-C738-4BA2-9D84-B331E48C02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381869" y="39672750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288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hf sldNum="0" hdr="0" ftr="0" dt="0"/>
  <p:txStyles>
    <p:titleStyle>
      <a:lvl1pPr algn="l" defTabSz="2270638" rtl="0" eaLnBrk="1" latinLnBrk="0" hangingPunct="1">
        <a:lnSpc>
          <a:spcPct val="90000"/>
        </a:lnSpc>
        <a:spcBef>
          <a:spcPct val="0"/>
        </a:spcBef>
        <a:buNone/>
        <a:defRPr sz="1092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7660" indent="-567660" algn="l" defTabSz="2270638" rtl="0" eaLnBrk="1" latinLnBrk="0" hangingPunct="1">
        <a:lnSpc>
          <a:spcPct val="90000"/>
        </a:lnSpc>
        <a:spcBef>
          <a:spcPts val="2483"/>
        </a:spcBef>
        <a:buFont typeface="Arial" panose="020B0604020202020204" pitchFamily="34" charset="0"/>
        <a:buChar char="•"/>
        <a:defRPr sz="6953" kern="1200">
          <a:solidFill>
            <a:schemeClr val="tx1"/>
          </a:solidFill>
          <a:latin typeface="+mn-lt"/>
          <a:ea typeface="+mn-ea"/>
          <a:cs typeface="+mn-cs"/>
        </a:defRPr>
      </a:lvl1pPr>
      <a:lvl2pPr marL="1702979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2838298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966" kern="1200">
          <a:solidFill>
            <a:schemeClr val="tx1"/>
          </a:solidFill>
          <a:latin typeface="+mn-lt"/>
          <a:ea typeface="+mn-ea"/>
          <a:cs typeface="+mn-cs"/>
        </a:defRPr>
      </a:lvl3pPr>
      <a:lvl4pPr marL="3973617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5108936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6244255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7379574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8514893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650212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1pPr>
      <a:lvl2pPr marL="1135319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2pPr>
      <a:lvl3pPr marL="2270638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3pPr>
      <a:lvl4pPr marL="3405957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4541276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5676595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6811914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7947233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082552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</a14:imgLayer>
                </a14:imgProps>
              </a:ext>
            </a:extLst>
          </a:blip>
          <a:srcRect/>
          <a:stretch>
            <a:fillRect l="-63000" r="-63000"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"/>
          <p:cNvSpPr txBox="1">
            <a:spLocks noGrp="1"/>
          </p:cNvSpPr>
          <p:nvPr>
            <p:ph type="ctrTitle"/>
          </p:nvPr>
        </p:nvSpPr>
        <p:spPr>
          <a:xfrm>
            <a:off x="2156786" y="1523639"/>
            <a:ext cx="25734000" cy="3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800"/>
              <a:buFont typeface="Calibri"/>
              <a:buNone/>
            </a:pPr>
            <a:r>
              <a:rPr lang="en-US" sz="22500" dirty="0">
                <a:solidFill>
                  <a:srgbClr val="C00000"/>
                </a:solidFill>
                <a:latin typeface="Showcard Gothic" panose="04020904020102020604" pitchFamily="82" charset="0"/>
              </a:rPr>
              <a:t>Impostor</a:t>
            </a:r>
            <a:endParaRPr sz="22500" dirty="0">
              <a:solidFill>
                <a:srgbClr val="C00000"/>
              </a:solidFill>
              <a:latin typeface="Showcard Gothic" panose="04020904020102020604" pitchFamily="82" charset="0"/>
            </a:endParaRPr>
          </a:p>
        </p:txBody>
      </p:sp>
      <p:sp>
        <p:nvSpPr>
          <p:cNvPr id="134" name="Google Shape;134;p1"/>
          <p:cNvSpPr txBox="1">
            <a:spLocks noGrp="1"/>
          </p:cNvSpPr>
          <p:nvPr>
            <p:ph type="subTitle" idx="1"/>
          </p:nvPr>
        </p:nvSpPr>
        <p:spPr>
          <a:xfrm>
            <a:off x="2156786" y="5000444"/>
            <a:ext cx="25734000" cy="54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900"/>
              <a:buNone/>
            </a:pPr>
            <a:r>
              <a:rPr lang="en-US" dirty="0">
                <a:solidFill>
                  <a:schemeClr val="accent3"/>
                </a:solidFill>
              </a:rPr>
              <a:t>Group 24 - Afnan, </a:t>
            </a:r>
            <a:r>
              <a:rPr lang="en-US" dirty="0" err="1">
                <a:solidFill>
                  <a:schemeClr val="accent3"/>
                </a:solidFill>
              </a:rPr>
              <a:t>Iestynlee</a:t>
            </a:r>
            <a:r>
              <a:rPr lang="en-US" dirty="0">
                <a:solidFill>
                  <a:schemeClr val="accent3"/>
                </a:solidFill>
              </a:rPr>
              <a:t>, Jack and Jakub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154" name="Google Shape;154;p1" title="Points scored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9483" y="30258537"/>
            <a:ext cx="11922134" cy="7990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" title="Points scored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684595" y="30298822"/>
            <a:ext cx="11922135" cy="7795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96C08E8A-64B9-411F-8B93-B40F21302A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044" y="8979410"/>
            <a:ext cx="8681188" cy="9323470"/>
          </a:xfrm>
          <a:prstGeom prst="rect">
            <a:avLst/>
          </a:prstGeom>
        </p:spPr>
      </p:pic>
      <p:pic>
        <p:nvPicPr>
          <p:cNvPr id="8" name="Picture 7" descr="A picture containing text, clock, sign&#10;&#10;Description automatically generated">
            <a:extLst>
              <a:ext uri="{FF2B5EF4-FFF2-40B4-BE49-F238E27FC236}">
                <a16:creationId xmlns:a16="http://schemas.microsoft.com/office/drawing/2014/main" id="{FB509EA4-F135-43A0-AC67-009BBF89A8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22589133" y="385740"/>
            <a:ext cx="7839417" cy="8419422"/>
          </a:xfrm>
          <a:prstGeom prst="rect">
            <a:avLst/>
          </a:prstGeom>
        </p:spPr>
      </p:pic>
      <p:pic>
        <p:nvPicPr>
          <p:cNvPr id="10" name="Picture 9" descr="A picture containing text, sign, clock&#10;&#10;Description automatically generated">
            <a:extLst>
              <a:ext uri="{FF2B5EF4-FFF2-40B4-BE49-F238E27FC236}">
                <a16:creationId xmlns:a16="http://schemas.microsoft.com/office/drawing/2014/main" id="{5421C33D-D1FE-4C1A-AB59-CB7E097685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21666481" y="8606943"/>
            <a:ext cx="8608732" cy="9245655"/>
          </a:xfrm>
          <a:prstGeom prst="rect">
            <a:avLst/>
          </a:prstGeom>
        </p:spPr>
      </p:pic>
      <p:pic>
        <p:nvPicPr>
          <p:cNvPr id="12" name="Picture 11" descr="A picture containing text, sign, vector graphics&#10;&#10;Description automatically generated">
            <a:extLst>
              <a:ext uri="{FF2B5EF4-FFF2-40B4-BE49-F238E27FC236}">
                <a16:creationId xmlns:a16="http://schemas.microsoft.com/office/drawing/2014/main" id="{5A589392-0078-43FA-928B-2383BB5B355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588397"/>
            <a:ext cx="7839417" cy="8419422"/>
          </a:xfrm>
          <a:prstGeom prst="rect">
            <a:avLst/>
          </a:prstGeom>
        </p:spPr>
      </p:pic>
      <p:pic>
        <p:nvPicPr>
          <p:cNvPr id="14" name="Picture 13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1B64F17-37BA-4DB0-B379-931B57143B7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102826" y="18987030"/>
            <a:ext cx="9711035" cy="104295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36ED20-9861-4669-85C2-A8430C70700D}"/>
              </a:ext>
            </a:extLst>
          </p:cNvPr>
          <p:cNvSpPr txBox="1"/>
          <p:nvPr/>
        </p:nvSpPr>
        <p:spPr>
          <a:xfrm>
            <a:off x="171794" y="39523202"/>
            <a:ext cx="3034426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dirty="0">
                <a:solidFill>
                  <a:srgbClr val="C00000"/>
                </a:solidFill>
                <a:latin typeface="Showcard Gothic" panose="04020904020102020604" pitchFamily="82" charset="0"/>
              </a:rPr>
              <a:t>Already proven to be a hit!!!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169B9D-F1DA-4635-8423-7F7E1FBD966F}"/>
              </a:ext>
            </a:extLst>
          </p:cNvPr>
          <p:cNvSpPr txBox="1"/>
          <p:nvPr/>
        </p:nvSpPr>
        <p:spPr>
          <a:xfrm>
            <a:off x="477036" y="38617783"/>
            <a:ext cx="13199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C00000"/>
                </a:solidFill>
              </a:rPr>
              <a:t>Images </a:t>
            </a:r>
            <a:r>
              <a:rPr lang="en-GB" sz="2000" dirty="0" err="1">
                <a:solidFill>
                  <a:srgbClr val="C00000"/>
                </a:solidFill>
              </a:rPr>
              <a:t>from:Anne</a:t>
            </a:r>
            <a:r>
              <a:rPr lang="en-GB" sz="2000" dirty="0">
                <a:solidFill>
                  <a:srgbClr val="C00000"/>
                </a:solidFill>
              </a:rPr>
              <a:t> Freer, September 7, 2021. </a:t>
            </a:r>
            <a:r>
              <a:rPr lang="en-GB" sz="2000" dirty="0" err="1">
                <a:solidFill>
                  <a:srgbClr val="C00000"/>
                </a:solidFill>
              </a:rPr>
              <a:t>Businessofapps</a:t>
            </a:r>
            <a:r>
              <a:rPr lang="en-GB" sz="2000" dirty="0">
                <a:solidFill>
                  <a:srgbClr val="C00000"/>
                </a:solidFill>
              </a:rPr>
              <a:t>. Accessed On 24/03/2022. Available at:</a:t>
            </a:r>
          </a:p>
          <a:p>
            <a:r>
              <a:rPr lang="en-GB" sz="2000" dirty="0">
                <a:solidFill>
                  <a:srgbClr val="C00000"/>
                </a:solidFill>
              </a:rPr>
              <a:t>https://www.businessofapps.com/news/among-us-accounts-for-94-of-player-spending-in-imposter-themed-mobile-games</a:t>
            </a:r>
            <a:r>
              <a:rPr lang="en-GB" sz="2800" dirty="0">
                <a:solidFill>
                  <a:srgbClr val="C00000"/>
                </a:solidFill>
              </a:rPr>
              <a:t>/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81C279D-3ED9-425C-8D85-971947D39B70}"/>
              </a:ext>
            </a:extLst>
          </p:cNvPr>
          <p:cNvSpPr/>
          <p:nvPr/>
        </p:nvSpPr>
        <p:spPr>
          <a:xfrm>
            <a:off x="8801232" y="8229600"/>
            <a:ext cx="12865249" cy="1464058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softEdge rad="88900"/>
          </a:effectLst>
          <a:scene3d>
            <a:camera prst="orthographicFront"/>
            <a:lightRig rig="morning" dir="t"/>
          </a:scene3d>
          <a:sp3d prstMaterial="dkEdge">
            <a:bevelT w="184150" h="133350"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252E3A-496B-4F59-AB4B-BCE013942BED}"/>
              </a:ext>
            </a:extLst>
          </p:cNvPr>
          <p:cNvSpPr/>
          <p:nvPr/>
        </p:nvSpPr>
        <p:spPr>
          <a:xfrm>
            <a:off x="9197889" y="8606943"/>
            <a:ext cx="12095131" cy="140754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C44742-83A7-4AA4-8B9E-9456BC4A5C5F}"/>
              </a:ext>
            </a:extLst>
          </p:cNvPr>
          <p:cNvSpPr txBox="1"/>
          <p:nvPr/>
        </p:nvSpPr>
        <p:spPr>
          <a:xfrm>
            <a:off x="9289693" y="18391042"/>
            <a:ext cx="1209513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000" dirty="0">
                <a:solidFill>
                  <a:srgbClr val="C00000"/>
                </a:solidFill>
                <a:latin typeface="Showcard Gothic" panose="04020904020102020604" pitchFamily="82" charset="0"/>
              </a:rPr>
              <a:t>WIN!!!</a:t>
            </a:r>
          </a:p>
        </p:txBody>
      </p:sp>
      <p:pic>
        <p:nvPicPr>
          <p:cNvPr id="6" name="Picture 5" descr="A picture containing text, sign, vector graphics&#10;&#10;Description automatically generated">
            <a:extLst>
              <a:ext uri="{FF2B5EF4-FFF2-40B4-BE49-F238E27FC236}">
                <a16:creationId xmlns:a16="http://schemas.microsoft.com/office/drawing/2014/main" id="{964112E9-C13D-47C5-B171-0C67C8323B4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19807" y="21845605"/>
            <a:ext cx="10586090" cy="11369311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7AEE897E-38FD-4C47-8645-041D9459C49B}"/>
              </a:ext>
            </a:extLst>
          </p:cNvPr>
          <p:cNvSpPr txBox="1"/>
          <p:nvPr/>
        </p:nvSpPr>
        <p:spPr>
          <a:xfrm>
            <a:off x="9197889" y="9576739"/>
            <a:ext cx="120951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C00000"/>
                </a:solidFill>
                <a:latin typeface="Showcard Gothic" panose="04020904020102020604" pitchFamily="82" charset="0"/>
                <a:ea typeface="Calibri"/>
                <a:cs typeface="Calibri"/>
                <a:sym typeface="Calibri"/>
              </a:rPr>
              <a:t>Complete tasks around campus!</a:t>
            </a:r>
            <a:r>
              <a:rPr lang="en-US" sz="9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-GB" sz="13000" dirty="0">
              <a:solidFill>
                <a:srgbClr val="C00000"/>
              </a:solidFill>
              <a:latin typeface="Showcard Gothic" panose="04020904020102020604" pitchFamily="8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D517A50-DC38-4E10-9B39-843ECA02283A}"/>
              </a:ext>
            </a:extLst>
          </p:cNvPr>
          <p:cNvSpPr txBox="1"/>
          <p:nvPr/>
        </p:nvSpPr>
        <p:spPr>
          <a:xfrm>
            <a:off x="9174694" y="14282793"/>
            <a:ext cx="121183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C00000"/>
                </a:solidFill>
                <a:latin typeface="Showcard Gothic" panose="04020904020102020604" pitchFamily="82" charset="0"/>
                <a:ea typeface="Calibri"/>
                <a:cs typeface="Calibri"/>
                <a:sym typeface="Calibri"/>
              </a:rPr>
              <a:t>Escape the imposters!</a:t>
            </a:r>
            <a:endParaRPr lang="en-GB" sz="13000" dirty="0">
              <a:solidFill>
                <a:srgbClr val="C00000"/>
              </a:solidFill>
              <a:latin typeface="Showcard Gothic" panose="04020904020102020604" pitchFamily="82" charset="0"/>
            </a:endParaRPr>
          </a:p>
        </p:txBody>
      </p:sp>
      <p:pic>
        <p:nvPicPr>
          <p:cNvPr id="21" name="Picture 20" descr="A picture containing text, sign, vector graphics&#10;&#10;Description automatically generated">
            <a:extLst>
              <a:ext uri="{FF2B5EF4-FFF2-40B4-BE49-F238E27FC236}">
                <a16:creationId xmlns:a16="http://schemas.microsoft.com/office/drawing/2014/main" id="{F4491D51-4723-42FD-BA7C-C1848EE70AD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flipH="1">
            <a:off x="20780661" y="19683298"/>
            <a:ext cx="9950836" cy="1068705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D76098D-9AD6-4AB4-B2C3-97E263335FAD}"/>
              </a:ext>
            </a:extLst>
          </p:cNvPr>
          <p:cNvSpPr txBox="1"/>
          <p:nvPr/>
        </p:nvSpPr>
        <p:spPr>
          <a:xfrm>
            <a:off x="9090040" y="12776137"/>
            <a:ext cx="12095131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 rtl="0">
              <a:lnSpc>
                <a:spcPct val="90000"/>
              </a:lnSpc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3400"/>
            </a:pPr>
            <a:r>
              <a:rPr lang="en-GB" sz="2800" dirty="0">
                <a:solidFill>
                  <a:srgbClr val="C00000"/>
                </a:solidFill>
                <a:latin typeface="Showcard Gothic" panose="04020904020102020604" pitchFamily="82" charset="0"/>
                <a:ea typeface="Calibri"/>
                <a:cs typeface="Calibri"/>
                <a:sym typeface="Calibri"/>
              </a:rPr>
              <a:t>Discover the different tasks scattered around campus, avoiding woe as you go!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6F228F-DFE4-4A8D-922C-965E63802449}"/>
              </a:ext>
            </a:extLst>
          </p:cNvPr>
          <p:cNvSpPr txBox="1"/>
          <p:nvPr/>
        </p:nvSpPr>
        <p:spPr>
          <a:xfrm>
            <a:off x="9723884" y="17329781"/>
            <a:ext cx="11461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C00000"/>
                </a:solidFill>
                <a:latin typeface="Showcard Gothic" panose="04020904020102020604" pitchFamily="82" charset="0"/>
              </a:rPr>
              <a:t>Not all of you are as you seem... Be careful who you trust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5FA1E0-A886-4895-8CB3-504A508E61C4}"/>
              </a:ext>
            </a:extLst>
          </p:cNvPr>
          <p:cNvSpPr txBox="1"/>
          <p:nvPr/>
        </p:nvSpPr>
        <p:spPr>
          <a:xfrm>
            <a:off x="9289693" y="20483922"/>
            <a:ext cx="11895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rgbClr val="C00000"/>
                </a:solidFill>
                <a:latin typeface="Showcard Gothic" panose="04020904020102020604" pitchFamily="82" charset="0"/>
              </a:rPr>
              <a:t>And make new friends among the way!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</TotalTime>
  <Words>142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 Light</vt:lpstr>
      <vt:lpstr>Showcard Gothic</vt:lpstr>
      <vt:lpstr>Calibri</vt:lpstr>
      <vt:lpstr>Arial</vt:lpstr>
      <vt:lpstr>Office Theme</vt:lpstr>
      <vt:lpstr>Impostor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24 - Impostors</dc:title>
  <dc:creator>Microsoft Office User</dc:creator>
  <cp:lastModifiedBy>Jack Eden</cp:lastModifiedBy>
  <cp:revision>4</cp:revision>
  <dcterms:created xsi:type="dcterms:W3CDTF">2021-03-04T20:39:05Z</dcterms:created>
  <dcterms:modified xsi:type="dcterms:W3CDTF">2022-03-24T03:36:36Z</dcterms:modified>
</cp:coreProperties>
</file>